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79" r:id="rId2"/>
    <p:sldId id="269" r:id="rId3"/>
    <p:sldId id="300" r:id="rId4"/>
    <p:sldId id="263" r:id="rId5"/>
    <p:sldId id="301" r:id="rId6"/>
    <p:sldId id="307" r:id="rId7"/>
    <p:sldId id="304" r:id="rId8"/>
    <p:sldId id="305" r:id="rId9"/>
    <p:sldId id="306" r:id="rId10"/>
    <p:sldId id="308" r:id="rId11"/>
    <p:sldId id="309" r:id="rId12"/>
    <p:sldId id="292" r:id="rId13"/>
    <p:sldId id="310" r:id="rId14"/>
    <p:sldId id="286" r:id="rId15"/>
    <p:sldId id="311" r:id="rId16"/>
    <p:sldId id="312" r:id="rId17"/>
    <p:sldId id="313" r:id="rId18"/>
    <p:sldId id="316" r:id="rId19"/>
    <p:sldId id="314" r:id="rId20"/>
    <p:sldId id="315" r:id="rId21"/>
    <p:sldId id="319" r:id="rId22"/>
    <p:sldId id="320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7"/>
    <p:restoredTop sz="94676"/>
  </p:normalViewPr>
  <p:slideViewPr>
    <p:cSldViewPr snapToGrid="0">
      <p:cViewPr varScale="1">
        <p:scale>
          <a:sx n="114" d="100"/>
          <a:sy n="114" d="100"/>
        </p:scale>
        <p:origin x="1800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4DBE8-573D-5C4F-8E40-182088BE7057}" type="datetimeFigureOut">
              <a:rPr lang="en-US" smtClean="0"/>
              <a:t>7/10/24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A9546-1B51-9649-B5E7-0FB57B8F18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0383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4DBE8-573D-5C4F-8E40-182088BE7057}" type="datetimeFigureOut">
              <a:rPr lang="en-US" smtClean="0"/>
              <a:t>7/10/24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A9546-1B51-9649-B5E7-0FB57B8F18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1363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4DBE8-573D-5C4F-8E40-182088BE7057}" type="datetimeFigureOut">
              <a:rPr lang="en-US" smtClean="0"/>
              <a:t>7/10/24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A9546-1B51-9649-B5E7-0FB57B8F18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906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4DBE8-573D-5C4F-8E40-182088BE7057}" type="datetimeFigureOut">
              <a:rPr lang="en-US" smtClean="0"/>
              <a:t>7/10/24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A9546-1B51-9649-B5E7-0FB57B8F18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044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4DBE8-573D-5C4F-8E40-182088BE7057}" type="datetimeFigureOut">
              <a:rPr lang="en-US" smtClean="0"/>
              <a:t>7/10/24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A9546-1B51-9649-B5E7-0FB57B8F18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5342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4DBE8-573D-5C4F-8E40-182088BE7057}" type="datetimeFigureOut">
              <a:rPr lang="en-US" smtClean="0"/>
              <a:t>7/10/24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A9546-1B51-9649-B5E7-0FB57B8F18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4500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4DBE8-573D-5C4F-8E40-182088BE7057}" type="datetimeFigureOut">
              <a:rPr lang="en-US" smtClean="0"/>
              <a:t>7/10/24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A9546-1B51-9649-B5E7-0FB57B8F18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0959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4DBE8-573D-5C4F-8E40-182088BE7057}" type="datetimeFigureOut">
              <a:rPr lang="en-US" smtClean="0"/>
              <a:t>7/10/24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A9546-1B51-9649-B5E7-0FB57B8F18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15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4DBE8-573D-5C4F-8E40-182088BE7057}" type="datetimeFigureOut">
              <a:rPr lang="en-US" smtClean="0"/>
              <a:t>7/10/24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A9546-1B51-9649-B5E7-0FB57B8F18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692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4DBE8-573D-5C4F-8E40-182088BE7057}" type="datetimeFigureOut">
              <a:rPr lang="en-US" smtClean="0"/>
              <a:t>7/10/24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A9546-1B51-9649-B5E7-0FB57B8F18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1447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34DBE8-573D-5C4F-8E40-182088BE7057}" type="datetimeFigureOut">
              <a:rPr lang="en-US" smtClean="0"/>
              <a:t>7/10/24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2A9546-1B51-9649-B5E7-0FB57B8F18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28183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134DBE8-573D-5C4F-8E40-182088BE7057}" type="datetimeFigureOut">
              <a:rPr lang="en-US" smtClean="0"/>
              <a:t>7/10/24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F2A9546-1B51-9649-B5E7-0FB57B8F18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470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94833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1863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063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853756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863008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27459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58898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90050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459906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40313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89459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979574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56170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35512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86073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94114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62094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7883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99818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79022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3415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9515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</TotalTime>
  <Words>0</Words>
  <Application>Microsoft Macintosh PowerPoint</Application>
  <PresentationFormat>On-screen Show (4:3)</PresentationFormat>
  <Paragraphs>0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6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7</cp:revision>
  <dcterms:created xsi:type="dcterms:W3CDTF">2024-07-09T22:56:41Z</dcterms:created>
  <dcterms:modified xsi:type="dcterms:W3CDTF">2024-07-10T14:47:05Z</dcterms:modified>
</cp:coreProperties>
</file>